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56" r:id="rId3"/>
    <p:sldId id="270" r:id="rId4"/>
    <p:sldId id="264" r:id="rId5"/>
    <p:sldId id="269" r:id="rId6"/>
    <p:sldId id="262" r:id="rId7"/>
    <p:sldId id="268" r:id="rId8"/>
    <p:sldId id="260" r:id="rId9"/>
    <p:sldId id="265" r:id="rId10"/>
    <p:sldId id="271" r:id="rId11"/>
    <p:sldId id="266" r:id="rId12"/>
    <p:sldId id="259" r:id="rId13"/>
    <p:sldId id="261" r:id="rId14"/>
    <p:sldId id="275" r:id="rId15"/>
    <p:sldId id="273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70" autoAdjust="0"/>
    <p:restoredTop sz="94660"/>
  </p:normalViewPr>
  <p:slideViewPr>
    <p:cSldViewPr>
      <p:cViewPr varScale="1">
        <p:scale>
          <a:sx n="86" d="100"/>
          <a:sy n="86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96465-5FF9-42F0-A0F2-303BFFD0B725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9FC74-D24B-4D97-A63F-8227AE790D9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890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FFA597-4395-456C-85D3-B1438B5ED8E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8E19D-FDFA-4956-BA9B-94170EFA3162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696D-05E8-48E9-A857-88277892B2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e tien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214422"/>
            <a:ext cx="3613002" cy="101833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42910" y="1071546"/>
            <a:ext cx="49292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itchFamily="34" charset="0"/>
                <a:ea typeface="Verdana" pitchFamily="34" charset="0"/>
              </a:rPr>
              <a:t>Kerken in het Westland, </a:t>
            </a:r>
            <a:r>
              <a:rPr lang="nl-NL" sz="2800" dirty="0" err="1" smtClean="0">
                <a:latin typeface="Verdana" pitchFamily="34" charset="0"/>
                <a:ea typeface="Verdana" pitchFamily="34" charset="0"/>
              </a:rPr>
              <a:t>Midden-Delfland</a:t>
            </a:r>
            <a:r>
              <a:rPr lang="nl-NL" sz="2800" dirty="0" smtClean="0">
                <a:latin typeface="Verdana" pitchFamily="34" charset="0"/>
                <a:ea typeface="Verdana" pitchFamily="34" charset="0"/>
              </a:rPr>
              <a:t> en </a:t>
            </a:r>
            <a:br>
              <a:rPr lang="nl-NL" sz="2800" dirty="0" smtClean="0">
                <a:latin typeface="Verdana" pitchFamily="34" charset="0"/>
                <a:ea typeface="Verdana" pitchFamily="34" charset="0"/>
              </a:rPr>
            </a:br>
            <a:r>
              <a:rPr lang="nl-NL" sz="2800" dirty="0" smtClean="0">
                <a:latin typeface="Verdana" pitchFamily="34" charset="0"/>
                <a:ea typeface="Verdana" pitchFamily="34" charset="0"/>
              </a:rPr>
              <a:t>Hoek van Holland </a:t>
            </a:r>
            <a:br>
              <a:rPr lang="nl-NL" sz="2800" dirty="0" smtClean="0">
                <a:latin typeface="Verdana" pitchFamily="34" charset="0"/>
                <a:ea typeface="Verdana" pitchFamily="34" charset="0"/>
              </a:rPr>
            </a:br>
            <a:r>
              <a:rPr lang="nl-NL" sz="2800" dirty="0" smtClean="0">
                <a:latin typeface="Verdana" pitchFamily="34" charset="0"/>
                <a:ea typeface="Verdana" pitchFamily="34" charset="0"/>
              </a:rPr>
              <a:t>brengen geld bij elkaar </a:t>
            </a:r>
            <a:br>
              <a:rPr lang="nl-NL" sz="2800" dirty="0" smtClean="0">
                <a:latin typeface="Verdana" pitchFamily="34" charset="0"/>
                <a:ea typeface="Verdana" pitchFamily="34" charset="0"/>
              </a:rPr>
            </a:br>
            <a:r>
              <a:rPr lang="nl-NL" sz="2800" dirty="0" smtClean="0">
                <a:latin typeface="Verdana" pitchFamily="34" charset="0"/>
                <a:ea typeface="Verdana" pitchFamily="34" charset="0"/>
              </a:rPr>
              <a:t>en steunen o.a.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: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7" name="Tijdelijke aanduiding voor inhoud 3" descr="WFG gro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876"/>
            <a:ext cx="2643182" cy="264318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143240" y="3929066"/>
            <a:ext cx="5786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200" b="1" dirty="0" smtClean="0">
                <a:latin typeface="Verdana" pitchFamily="34" charset="0"/>
                <a:ea typeface="Verdana" pitchFamily="34" charset="0"/>
              </a:rPr>
              <a:t>Stichting Westland4Gambia</a:t>
            </a:r>
            <a:endParaRPr lang="nl-NL" sz="4200" b="1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71440" y="6119336"/>
            <a:ext cx="8572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D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esinfectiegedeelte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 en werkplek tandtechnicus </a:t>
            </a:r>
            <a:br>
              <a:rPr lang="nl-NL" sz="2400" dirty="0" smtClean="0">
                <a:latin typeface="Verdana" pitchFamily="34" charset="0"/>
                <a:ea typeface="Verdana" pitchFamily="34" charset="0"/>
              </a:rPr>
            </a:br>
            <a:endParaRPr lang="nl-NL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Afbeelding 4" descr="In aanbouw tandtechnisch werkplek - Dental Clinic.jpg"/>
          <p:cNvPicPr>
            <a:picLocks noChangeAspect="1"/>
          </p:cNvPicPr>
          <p:nvPr/>
        </p:nvPicPr>
        <p:blipFill>
          <a:blip r:embed="rId2"/>
          <a:srcRect b="10639"/>
          <a:stretch>
            <a:fillRect/>
          </a:stretch>
        </p:blipFill>
        <p:spPr>
          <a:xfrm rot="264823">
            <a:off x="4046050" y="2609171"/>
            <a:ext cx="4810068" cy="3225765"/>
          </a:xfrm>
          <a:prstGeom prst="rect">
            <a:avLst/>
          </a:prstGeom>
        </p:spPr>
      </p:pic>
      <p:pic>
        <p:nvPicPr>
          <p:cNvPr id="6" name="Afbeelding 5" descr="Desinfectie gedeelte - Dental Clinic.jpg"/>
          <p:cNvPicPr>
            <a:picLocks noChangeAspect="1"/>
          </p:cNvPicPr>
          <p:nvPr/>
        </p:nvPicPr>
        <p:blipFill>
          <a:blip r:embed="rId3"/>
          <a:srcRect t="10416" b="14583"/>
          <a:stretch>
            <a:fillRect/>
          </a:stretch>
        </p:blipFill>
        <p:spPr>
          <a:xfrm>
            <a:off x="642910" y="2786058"/>
            <a:ext cx="3000396" cy="2998542"/>
          </a:xfrm>
          <a:prstGeom prst="rect">
            <a:avLst/>
          </a:prstGeom>
        </p:spPr>
      </p:pic>
      <p:pic>
        <p:nvPicPr>
          <p:cNvPr id="4" name="Afbeelding 3" descr="Behandelstoel 2 - Dental Clin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14290"/>
            <a:ext cx="3522040" cy="264318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4572000" y="785794"/>
            <a:ext cx="3089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Behandelstoel </a:t>
            </a:r>
            <a:r>
              <a:rPr lang="nl-NL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2</a:t>
            </a:r>
            <a:br>
              <a:rPr lang="nl-NL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</a:br>
            <a:r>
              <a:rPr lang="nl-NL" sz="2400" dirty="0" smtClean="0">
                <a:latin typeface="Verdana" pitchFamily="34" charset="0"/>
                <a:ea typeface="Verdana" pitchFamily="34" charset="0"/>
              </a:rPr>
              <a:t>in 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de Dental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Clinic</a:t>
            </a:r>
            <a:endParaRPr lang="nl-NL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00034" y="4071942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Oumpa</a:t>
            </a:r>
            <a:r>
              <a:rPr lang="nl-NL" sz="2400" dirty="0" smtClean="0">
                <a:latin typeface="Verdana" pitchFamily="34" charset="0"/>
                <a:ea typeface="Verdana" pitchFamily="34" charset="0"/>
              </a:rPr>
              <a:t> maakt </a:t>
            </a:r>
            <a:br>
              <a:rPr lang="nl-NL" sz="2400" dirty="0" smtClean="0">
                <a:latin typeface="Verdana" pitchFamily="34" charset="0"/>
                <a:ea typeface="Verdana" pitchFamily="34" charset="0"/>
              </a:rPr>
            </a:br>
            <a:r>
              <a:rPr lang="nl-NL" sz="2400" dirty="0" smtClean="0">
                <a:latin typeface="Verdana" pitchFamily="34" charset="0"/>
                <a:ea typeface="Verdana" pitchFamily="34" charset="0"/>
              </a:rPr>
              <a:t>de  instrumenten schoon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Afbeelding 3" descr="Oumpa maakt instrumenten sch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786056" y="857250"/>
            <a:ext cx="6858001" cy="5143501"/>
          </a:xfrm>
          <a:prstGeom prst="rect">
            <a:avLst/>
          </a:prstGeom>
        </p:spPr>
      </p:pic>
      <p:pic>
        <p:nvPicPr>
          <p:cNvPr id="5" name="Afbeelding 4" descr="WFG groot.png"/>
          <p:cNvPicPr>
            <a:picLocks noChangeAspect="1"/>
          </p:cNvPicPr>
          <p:nvPr/>
        </p:nvPicPr>
        <p:blipFill>
          <a:blip r:embed="rId3"/>
          <a:srcRect l="-5556"/>
          <a:stretch>
            <a:fillRect/>
          </a:stretch>
        </p:blipFill>
        <p:spPr>
          <a:xfrm>
            <a:off x="357158" y="357166"/>
            <a:ext cx="1885169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Kinderen wachten op hun beur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643438" y="5715016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</a:rPr>
              <a:t>Poetszak voor in de klas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Afbeelding 4" descr="Poetszak voor in de klas.jpg"/>
          <p:cNvPicPr>
            <a:picLocks noChangeAspect="1"/>
          </p:cNvPicPr>
          <p:nvPr/>
        </p:nvPicPr>
        <p:blipFill>
          <a:blip r:embed="rId2"/>
          <a:srcRect l="29180" t="8333" r="18075" b="22916"/>
          <a:stretch>
            <a:fillRect/>
          </a:stretch>
        </p:blipFill>
        <p:spPr>
          <a:xfrm>
            <a:off x="6000760" y="928670"/>
            <a:ext cx="2714644" cy="4714908"/>
          </a:xfrm>
          <a:prstGeom prst="rect">
            <a:avLst/>
          </a:prstGeom>
        </p:spPr>
      </p:pic>
      <p:pic>
        <p:nvPicPr>
          <p:cNvPr id="6" name="Afbeelding 5" descr="149275379218673069470562040 WF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14422"/>
            <a:ext cx="5467314" cy="3906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786182" y="5929330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itchFamily="34" charset="0"/>
                <a:ea typeface="Verdana" pitchFamily="34" charset="0"/>
              </a:rPr>
              <a:t>Bedankt voor uw steun!</a:t>
            </a:r>
            <a:endParaRPr lang="nl-NL" sz="28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Afbeelding 4" descr="Daniël en Oumpa.jpg"/>
          <p:cNvPicPr>
            <a:picLocks noChangeAspect="1"/>
          </p:cNvPicPr>
          <p:nvPr/>
        </p:nvPicPr>
        <p:blipFill>
          <a:blip r:embed="rId2"/>
          <a:srcRect l="24220" t="16079" r="34374" b="19603"/>
          <a:stretch>
            <a:fillRect/>
          </a:stretch>
        </p:blipFill>
        <p:spPr>
          <a:xfrm rot="282395">
            <a:off x="4875110" y="650875"/>
            <a:ext cx="3192236" cy="2409235"/>
          </a:xfrm>
          <a:prstGeom prst="rect">
            <a:avLst/>
          </a:prstGeom>
        </p:spPr>
      </p:pic>
      <p:pic>
        <p:nvPicPr>
          <p:cNvPr id="6" name="Afbeelding 5" descr="Daniël geeft poetsinstruct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57166"/>
            <a:ext cx="3357586" cy="4476781"/>
          </a:xfrm>
          <a:prstGeom prst="rect">
            <a:avLst/>
          </a:prstGeom>
        </p:spPr>
      </p:pic>
      <p:pic>
        <p:nvPicPr>
          <p:cNvPr id="3" name="Afbeelding 2" descr="WF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9871">
            <a:off x="492114" y="4445970"/>
            <a:ext cx="2495550" cy="1838325"/>
          </a:xfrm>
          <a:prstGeom prst="rect">
            <a:avLst/>
          </a:prstGeom>
        </p:spPr>
      </p:pic>
      <p:pic>
        <p:nvPicPr>
          <p:cNvPr id="7" name="Afbeelding 6" descr="Bezoek school met Mobile Dental Practice.jpg"/>
          <p:cNvPicPr>
            <a:picLocks noChangeAspect="1"/>
          </p:cNvPicPr>
          <p:nvPr/>
        </p:nvPicPr>
        <p:blipFill>
          <a:blip r:embed="rId5" cstate="print"/>
          <a:srcRect l="48437" t="44792" r="3125" b="18750"/>
          <a:stretch>
            <a:fillRect/>
          </a:stretch>
        </p:blipFill>
        <p:spPr>
          <a:xfrm>
            <a:off x="4214810" y="3143248"/>
            <a:ext cx="4429156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852" y="2786058"/>
            <a:ext cx="6409010" cy="922338"/>
          </a:xfrm>
        </p:spPr>
        <p:txBody>
          <a:bodyPr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nl-NL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/>
                <a:cs typeface="Verdana"/>
              </a:rPr>
              <a:t>UW HULP TELT !!</a:t>
            </a:r>
            <a:r>
              <a:rPr lang="nl-NL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/>
                <a:cs typeface="Verdana"/>
              </a:rPr>
              <a:t> </a:t>
            </a:r>
            <a:endParaRPr lang="nl-NL" sz="40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Verdana"/>
              <a:cs typeface="Verdana"/>
            </a:endParaRPr>
          </a:p>
        </p:txBody>
      </p:sp>
      <p:sp>
        <p:nvSpPr>
          <p:cNvPr id="47107" name="Rechthoek 2"/>
          <p:cNvSpPr>
            <a:spLocks noChangeArrowheads="1"/>
          </p:cNvSpPr>
          <p:nvPr isPhoto="1"/>
        </p:nvSpPr>
        <p:spPr bwMode="auto">
          <a:xfrm>
            <a:off x="0" y="3643314"/>
            <a:ext cx="8501090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NL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  <a:p>
            <a:pPr algn="ctr"/>
            <a:endParaRPr lang="nl-NL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  <a:p>
            <a:pPr algn="ctr"/>
            <a:r>
              <a:rPr lang="nl-N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Een </a:t>
            </a:r>
            <a:r>
              <a:rPr lang="nl-N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gift overmaken kan ook:</a:t>
            </a:r>
            <a:br>
              <a:rPr lang="nl-N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</a:br>
            <a:r>
              <a:rPr lang="nl-N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</a:t>
            </a:r>
            <a:r>
              <a:rPr lang="nl-N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/>
            </a:r>
            <a:br>
              <a:rPr lang="nl-N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</a:br>
            <a:r>
              <a:rPr lang="nl-N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STREEKVERBAND DE TIEN</a:t>
            </a:r>
            <a:br>
              <a:rPr lang="nl-N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</a:br>
            <a:r>
              <a:rPr lang="nl-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IBAN </a:t>
            </a:r>
            <a:r>
              <a:rPr lang="nl-N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nr.  NL58 RABO </a:t>
            </a:r>
            <a:r>
              <a:rPr lang="nl-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03436.16.661</a:t>
            </a:r>
            <a:br>
              <a:rPr lang="nl-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</a:br>
            <a:r>
              <a:rPr lang="nl-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o.v.v. Westland4Gambia</a:t>
            </a:r>
            <a:endParaRPr lang="nl-NL" sz="20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47108" name="Tekstvak 4"/>
          <p:cNvSpPr txBox="1">
            <a:spLocks noChangeArrowheads="1"/>
          </p:cNvSpPr>
          <p:nvPr/>
        </p:nvSpPr>
        <p:spPr bwMode="auto">
          <a:xfrm>
            <a:off x="2771775" y="2708275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>
              <a:latin typeface="Gill Sans MT" pitchFamily="34" charset="0"/>
            </a:endParaRPr>
          </a:p>
        </p:txBody>
      </p:sp>
      <p:sp>
        <p:nvSpPr>
          <p:cNvPr id="47113" name="Tekstvak 9"/>
          <p:cNvSpPr txBox="1">
            <a:spLocks noChangeArrowheads="1"/>
          </p:cNvSpPr>
          <p:nvPr/>
        </p:nvSpPr>
        <p:spPr bwMode="auto">
          <a:xfrm>
            <a:off x="0" y="6119336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www.streekverband</a:t>
            </a:r>
            <a:r>
              <a:rPr lang="nl-N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-de-</a:t>
            </a:r>
            <a:r>
              <a:rPr lang="nl-NL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tien.nl</a:t>
            </a:r>
            <a:endParaRPr lang="nl-NL" sz="2400" b="1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  <a:p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11" name="Afbeelding 10" descr="de tien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970" y="500042"/>
            <a:ext cx="3294955" cy="928694"/>
          </a:xfrm>
          <a:prstGeom prst="rect">
            <a:avLst/>
          </a:prstGeom>
        </p:spPr>
      </p:pic>
      <p:pic>
        <p:nvPicPr>
          <p:cNvPr id="7" name="Afbeelding 6" descr="WF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928670"/>
            <a:ext cx="2107638" cy="1552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2000">
        <p14:doors dir="vert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Bezoek school met Mobile Dental Pract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14480" y="6000768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Bezoek school met Mobile Dental </a:t>
            </a:r>
            <a:r>
              <a:rPr lang="nl-NL" sz="2800" dirty="0" err="1" smtClean="0"/>
              <a:t>Practice</a:t>
            </a:r>
            <a:endParaRPr lang="nl-NL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Gebitcontrole in Mobile Dental Pract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214810" y="357166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Gebitscontrole in de Mobile Dental </a:t>
            </a:r>
            <a:r>
              <a:rPr lang="nl-NL" sz="2800" dirty="0" err="1" smtClean="0"/>
              <a:t>Practice</a:t>
            </a:r>
            <a:r>
              <a:rPr lang="nl-NL" sz="2800" dirty="0" smtClean="0"/>
              <a:t> (</a:t>
            </a:r>
            <a:r>
              <a:rPr lang="nl-NL" sz="2800" dirty="0" err="1" smtClean="0"/>
              <a:t>tandzorgauto</a:t>
            </a:r>
            <a:r>
              <a:rPr lang="nl-NL" sz="2800" dirty="0" smtClean="0"/>
              <a:t>).</a:t>
            </a:r>
            <a:endParaRPr lang="nl-NL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Daniël en Oumpa.jpg"/>
          <p:cNvPicPr>
            <a:picLocks noChangeAspect="1"/>
          </p:cNvPicPr>
          <p:nvPr/>
        </p:nvPicPr>
        <p:blipFill>
          <a:blip r:embed="rId2"/>
          <a:srcRect l="16406" t="12864" r="22656" b="1916"/>
          <a:stretch>
            <a:fillRect/>
          </a:stretch>
        </p:blipFill>
        <p:spPr>
          <a:xfrm>
            <a:off x="571472" y="714356"/>
            <a:ext cx="7000924" cy="475703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71472" y="571501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Daniël en </a:t>
            </a:r>
            <a:r>
              <a:rPr lang="nl-NL" sz="2800" dirty="0" err="1" smtClean="0"/>
              <a:t>Oumpa</a:t>
            </a:r>
            <a:endParaRPr lang="nl-NL" sz="2800" dirty="0"/>
          </a:p>
        </p:txBody>
      </p:sp>
      <p:pic>
        <p:nvPicPr>
          <p:cNvPr id="7" name="Tijdelijke aanduiding voor inhoud 3" descr="WFG gro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06" y="428604"/>
            <a:ext cx="1571636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Kinderen wachten op hun beurt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51435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572132" y="3786190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</a:rPr>
              <a:t>Kinderen wachten op hun beurt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Daniël controleert geb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857494" y="857249"/>
            <a:ext cx="6858001" cy="5143501"/>
          </a:xfrm>
          <a:prstGeom prst="rect">
            <a:avLst/>
          </a:prstGeom>
        </p:spPr>
      </p:pic>
      <p:pic>
        <p:nvPicPr>
          <p:cNvPr id="5" name="Tijdelijke aanduiding voor inhoud 3" descr="WFG gro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28604"/>
            <a:ext cx="1500198" cy="150019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85786" y="3000372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</a:rPr>
              <a:t>Daniël controleert </a:t>
            </a:r>
            <a:br>
              <a:rPr lang="nl-NL" sz="2400" dirty="0" smtClean="0">
                <a:latin typeface="Verdana" pitchFamily="34" charset="0"/>
                <a:ea typeface="Verdana" pitchFamily="34" charset="0"/>
              </a:rPr>
            </a:br>
            <a:r>
              <a:rPr lang="nl-NL" sz="2400" dirty="0" smtClean="0">
                <a:latin typeface="Verdana" pitchFamily="34" charset="0"/>
                <a:ea typeface="Verdana" pitchFamily="34" charset="0"/>
              </a:rPr>
              <a:t>het gebit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072198" y="1928802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</a:rPr>
              <a:t>Daniël geeft poetsinstructie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Afbeelding 3" descr="Daniël geeft poetsinstruct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WFG groot.png"/>
          <p:cNvPicPr>
            <a:picLocks noChangeAspect="1"/>
          </p:cNvPicPr>
          <p:nvPr/>
        </p:nvPicPr>
        <p:blipFill>
          <a:blip r:embed="rId2"/>
          <a:srcRect l="-5556"/>
          <a:stretch>
            <a:fillRect/>
          </a:stretch>
        </p:blipFill>
        <p:spPr>
          <a:xfrm>
            <a:off x="6715140" y="214290"/>
            <a:ext cx="1885169" cy="1785950"/>
          </a:xfrm>
          <a:prstGeom prst="rect">
            <a:avLst/>
          </a:prstGeom>
        </p:spPr>
      </p:pic>
      <p:pic>
        <p:nvPicPr>
          <p:cNvPr id="4" name="Afbeelding 3" descr="Poetsinstructiebanner voor op scholen.jpg"/>
          <p:cNvPicPr>
            <a:picLocks noChangeAspect="1"/>
          </p:cNvPicPr>
          <p:nvPr/>
        </p:nvPicPr>
        <p:blipFill>
          <a:blip r:embed="rId3"/>
          <a:srcRect b="3125"/>
          <a:stretch>
            <a:fillRect/>
          </a:stretch>
        </p:blipFill>
        <p:spPr>
          <a:xfrm>
            <a:off x="714347" y="0"/>
            <a:ext cx="530941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929190" y="128586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</a:rPr>
              <a:t>De Dental </a:t>
            </a:r>
            <a:r>
              <a:rPr lang="nl-NL" sz="2400" dirty="0" err="1" smtClean="0">
                <a:latin typeface="Verdana" pitchFamily="34" charset="0"/>
                <a:ea typeface="Verdana" pitchFamily="34" charset="0"/>
              </a:rPr>
              <a:t>Clinic</a:t>
            </a:r>
            <a:endParaRPr lang="nl-NL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Afbeelding 4" descr="Ingang Dental Clin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4500594" cy="6000792"/>
          </a:xfrm>
          <a:prstGeom prst="rect">
            <a:avLst/>
          </a:prstGeom>
        </p:spPr>
      </p:pic>
      <p:pic>
        <p:nvPicPr>
          <p:cNvPr id="6" name="Afbeelding 5" descr="Behandelstoel 1 - Dental Clin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928802"/>
            <a:ext cx="3520281" cy="46907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70</Words>
  <Application>Microsoft Office PowerPoint</Application>
  <PresentationFormat>Diavoorstelling (4:3)</PresentationFormat>
  <Paragraphs>20</Paragraphs>
  <Slides>15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UW HULP TELT 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VDM Watersport</dc:creator>
  <cp:lastModifiedBy>VDM Watersport</cp:lastModifiedBy>
  <cp:revision>23</cp:revision>
  <dcterms:created xsi:type="dcterms:W3CDTF">2019-02-25T08:18:51Z</dcterms:created>
  <dcterms:modified xsi:type="dcterms:W3CDTF">2020-02-29T14:55:27Z</dcterms:modified>
</cp:coreProperties>
</file>